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00" r:id="rId56"/>
    <p:sldId id="279" r:id="rId57"/>
    <p:sldId id="275" r:id="rId58"/>
    <p:sldId id="276" r:id="rId59"/>
    <p:sldId id="277" r:id="rId60"/>
    <p:sldId id="278" r:id="rId61"/>
    <p:sldId id="280" r:id="rId62"/>
    <p:sldId id="316" r:id="rId63"/>
    <p:sldId id="327" r:id="rId6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1-24T09:53:22.410" v="7436" actId="20577"/>
      <pc:docMkLst>
        <pc:docMk/>
      </pc:docMkLst>
      <pc:sldChg chg="modSp mod">
        <pc:chgData name="Bart Bozon" userId="26c7e87d-a4c1-46b5-bd66-bae5a56eb03c" providerId="ADAL" clId="{E06602E6-6C6E-4463-9671-906A68A7DC73}" dt="2026-01-13T12:57:25.830" v="4670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13T14:07:14.643" v="5682" actId="1076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3T14:07:14.643" v="5682" actId="1076"/>
          <ac:spMkLst>
            <pc:docMk/>
            <pc:sldMk cId="3540166621" sldId="268"/>
            <ac:spMk id="3" creationId="{D5ABB62E-89EE-AAE8-0467-181D17492320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1-23T12:20:49.025" v="6969" actId="478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1-13T09:56:48.233" v="3037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  <pc:spChg chg="add del mod">
          <ac:chgData name="Bart Bozon" userId="26c7e87d-a4c1-46b5-bd66-bae5a56eb03c" providerId="ADAL" clId="{E06602E6-6C6E-4463-9671-906A68A7DC73}" dt="2026-01-23T12:20:49.025" v="6969" actId="478"/>
          <ac:spMkLst>
            <pc:docMk/>
            <pc:sldMk cId="1796622483" sldId="269"/>
            <ac:spMk id="9" creationId="{6DA61367-11A8-31C9-4A87-DDA5F6A5DB9C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addSp delSp modSp new mod">
        <pc:chgData name="Bart Bozon" userId="26c7e87d-a4c1-46b5-bd66-bae5a56eb03c" providerId="ADAL" clId="{E06602E6-6C6E-4463-9671-906A68A7DC73}" dt="2026-01-13T09:43:45.586" v="2552" actId="113"/>
        <pc:sldMkLst>
          <pc:docMk/>
          <pc:sldMk cId="889412239" sldId="275"/>
        </pc:sldMkLst>
        <pc:spChg chg="mod">
          <ac:chgData name="Bart Bozon" userId="26c7e87d-a4c1-46b5-bd66-bae5a56eb03c" providerId="ADAL" clId="{E06602E6-6C6E-4463-9671-906A68A7DC73}" dt="2026-01-13T09:36:40.734" v="2454" actId="5793"/>
          <ac:spMkLst>
            <pc:docMk/>
            <pc:sldMk cId="889412239" sldId="275"/>
            <ac:spMk id="2" creationId="{BFA08FF0-CD65-A043-9D8B-C065D73ED338}"/>
          </ac:spMkLst>
        </pc:spChg>
        <pc:spChg chg="add del mod">
          <ac:chgData name="Bart Bozon" userId="26c7e87d-a4c1-46b5-bd66-bae5a56eb03c" providerId="ADAL" clId="{E06602E6-6C6E-4463-9671-906A68A7DC73}" dt="2026-01-13T09:43:45.586" v="2552" actId="113"/>
          <ac:spMkLst>
            <pc:docMk/>
            <pc:sldMk cId="889412239" sldId="275"/>
            <ac:spMk id="3" creationId="{ADFA4441-742D-2FE5-7615-FF952FE19190}"/>
          </ac:spMkLst>
        </pc:spChg>
      </pc:sldChg>
      <pc:sldChg chg="modSp add mod">
        <pc:chgData name="Bart Bozon" userId="26c7e87d-a4c1-46b5-bd66-bae5a56eb03c" providerId="ADAL" clId="{E06602E6-6C6E-4463-9671-906A68A7DC73}" dt="2026-01-13T09:49:43.098" v="2674" actId="20577"/>
        <pc:sldMkLst>
          <pc:docMk/>
          <pc:sldMk cId="2068329508" sldId="276"/>
        </pc:sldMkLst>
        <pc:spChg chg="mod">
          <ac:chgData name="Bart Bozon" userId="26c7e87d-a4c1-46b5-bd66-bae5a56eb03c" providerId="ADAL" clId="{E06602E6-6C6E-4463-9671-906A68A7DC73}" dt="2026-01-13T09:39:00.626" v="2474" actId="20577"/>
          <ac:spMkLst>
            <pc:docMk/>
            <pc:sldMk cId="2068329508" sldId="276"/>
            <ac:spMk id="2" creationId="{AE533600-0686-A5FA-30E9-39FAB2E3BA66}"/>
          </ac:spMkLst>
        </pc:spChg>
        <pc:spChg chg="mod">
          <ac:chgData name="Bart Bozon" userId="26c7e87d-a4c1-46b5-bd66-bae5a56eb03c" providerId="ADAL" clId="{E06602E6-6C6E-4463-9671-906A68A7DC73}" dt="2026-01-13T09:49:43.098" v="2674" actId="20577"/>
          <ac:spMkLst>
            <pc:docMk/>
            <pc:sldMk cId="2068329508" sldId="276"/>
            <ac:spMk id="3" creationId="{91A90581-0852-D6D3-54FF-1204F08748F4}"/>
          </ac:spMkLst>
        </pc:spChg>
      </pc:sldChg>
      <pc:sldChg chg="addSp modSp add mod">
        <pc:chgData name="Bart Bozon" userId="26c7e87d-a4c1-46b5-bd66-bae5a56eb03c" providerId="ADAL" clId="{E06602E6-6C6E-4463-9671-906A68A7DC73}" dt="2026-01-13T09:43:36.981" v="2551" actId="113"/>
        <pc:sldMkLst>
          <pc:docMk/>
          <pc:sldMk cId="355964470" sldId="277"/>
        </pc:sldMkLst>
        <pc:spChg chg="mod">
          <ac:chgData name="Bart Bozon" userId="26c7e87d-a4c1-46b5-bd66-bae5a56eb03c" providerId="ADAL" clId="{E06602E6-6C6E-4463-9671-906A68A7DC73}" dt="2026-01-13T09:40:21.402" v="2487" actId="20577"/>
          <ac:spMkLst>
            <pc:docMk/>
            <pc:sldMk cId="355964470" sldId="277"/>
            <ac:spMk id="2" creationId="{1AA10C10-497A-6D3A-2CBB-F291289C4D57}"/>
          </ac:spMkLst>
        </pc:spChg>
        <pc:spChg chg="mod">
          <ac:chgData name="Bart Bozon" userId="26c7e87d-a4c1-46b5-bd66-bae5a56eb03c" providerId="ADAL" clId="{E06602E6-6C6E-4463-9671-906A68A7DC73}" dt="2026-01-13T09:43:36.981" v="2551" actId="113"/>
          <ac:spMkLst>
            <pc:docMk/>
            <pc:sldMk cId="355964470" sldId="277"/>
            <ac:spMk id="3" creationId="{D4123753-A39B-4B57-7015-553D01E39801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3:22.459" v="2549" actId="113"/>
        <pc:sldMkLst>
          <pc:docMk/>
          <pc:sldMk cId="479523024" sldId="278"/>
        </pc:sldMkLst>
        <pc:spChg chg="mod">
          <ac:chgData name="Bart Bozon" userId="26c7e87d-a4c1-46b5-bd66-bae5a56eb03c" providerId="ADAL" clId="{E06602E6-6C6E-4463-9671-906A68A7DC73}" dt="2026-01-13T09:42:22.061" v="2518" actId="20577"/>
          <ac:spMkLst>
            <pc:docMk/>
            <pc:sldMk cId="479523024" sldId="278"/>
            <ac:spMk id="2" creationId="{1719C2A1-58C4-88A2-F6F2-7B405206A6A9}"/>
          </ac:spMkLst>
        </pc:spChg>
        <pc:spChg chg="add del mod">
          <ac:chgData name="Bart Bozon" userId="26c7e87d-a4c1-46b5-bd66-bae5a56eb03c" providerId="ADAL" clId="{E06602E6-6C6E-4463-9671-906A68A7DC73}" dt="2026-01-13T09:43:22.459" v="2549" actId="113"/>
          <ac:spMkLst>
            <pc:docMk/>
            <pc:sldMk cId="479523024" sldId="278"/>
            <ac:spMk id="3" creationId="{F8E91D07-13DC-A71C-0A7B-19CD9652F5D1}"/>
          </ac:spMkLst>
        </pc:spChg>
      </pc:sldChg>
      <pc:sldChg chg="modSp new mod ord">
        <pc:chgData name="Bart Bozon" userId="26c7e87d-a4c1-46b5-bd66-bae5a56eb03c" providerId="ADAL" clId="{E06602E6-6C6E-4463-9671-906A68A7DC73}" dt="2026-01-13T09:48:58.325" v="2664"/>
        <pc:sldMkLst>
          <pc:docMk/>
          <pc:sldMk cId="3502388305" sldId="279"/>
        </pc:sldMkLst>
        <pc:spChg chg="mod">
          <ac:chgData name="Bart Bozon" userId="26c7e87d-a4c1-46b5-bd66-bae5a56eb03c" providerId="ADAL" clId="{E06602E6-6C6E-4463-9671-906A68A7DC73}" dt="2026-01-13T09:47:32.849" v="2589" actId="20577"/>
          <ac:spMkLst>
            <pc:docMk/>
            <pc:sldMk cId="3502388305" sldId="279"/>
            <ac:spMk id="2" creationId="{1AE2CE6F-5387-833C-AA4F-87DB08594DD9}"/>
          </ac:spMkLst>
        </pc:spChg>
        <pc:spChg chg="mod">
          <ac:chgData name="Bart Bozon" userId="26c7e87d-a4c1-46b5-bd66-bae5a56eb03c" providerId="ADAL" clId="{E06602E6-6C6E-4463-9671-906A68A7DC73}" dt="2026-01-13T09:48:39.402" v="2662" actId="113"/>
          <ac:spMkLst>
            <pc:docMk/>
            <pc:sldMk cId="3502388305" sldId="279"/>
            <ac:spMk id="3" creationId="{0348908A-A0FD-42DB-200E-12D159DDFCBD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5:28.023" v="2576" actId="14100"/>
        <pc:sldMkLst>
          <pc:docMk/>
          <pc:sldMk cId="151198335" sldId="280"/>
        </pc:sldMkLst>
        <pc:spChg chg="mod">
          <ac:chgData name="Bart Bozon" userId="26c7e87d-a4c1-46b5-bd66-bae5a56eb03c" providerId="ADAL" clId="{E06602E6-6C6E-4463-9671-906A68A7DC73}" dt="2026-01-13T09:44:41.913" v="2559" actId="20577"/>
          <ac:spMkLst>
            <pc:docMk/>
            <pc:sldMk cId="151198335" sldId="280"/>
            <ac:spMk id="2" creationId="{02339782-BCCE-E601-05BF-4A6D21091CE8}"/>
          </ac:spMkLst>
        </pc:spChg>
        <pc:spChg chg="add del mod">
          <ac:chgData name="Bart Bozon" userId="26c7e87d-a4c1-46b5-bd66-bae5a56eb03c" providerId="ADAL" clId="{E06602E6-6C6E-4463-9671-906A68A7DC73}" dt="2026-01-13T09:45:28.023" v="2576" actId="14100"/>
          <ac:spMkLst>
            <pc:docMk/>
            <pc:sldMk cId="151198335" sldId="280"/>
            <ac:spMk id="3" creationId="{2DB6F922-0905-F7E1-2D93-EAA959DF515D}"/>
          </ac:spMkLst>
        </pc:sp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11:26.266" v="4846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1-13T12:56:19.317" v="454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8:35.507" v="4697" actId="20577"/>
        <pc:sldMkLst>
          <pc:docMk/>
          <pc:sldMk cId="2951907793" sldId="300"/>
        </pc:sldMkLst>
        <pc:spChg chg="mod">
          <ac:chgData name="Bart Bozon" userId="26c7e87d-a4c1-46b5-bd66-bae5a56eb03c" providerId="ADAL" clId="{E06602E6-6C6E-4463-9671-906A68A7DC73}" dt="2026-01-13T12:58:35.507" v="4697" actId="20577"/>
          <ac:spMkLst>
            <pc:docMk/>
            <pc:sldMk cId="2951907793" sldId="300"/>
            <ac:spMk id="2" creationId="{E7FB7D38-B495-F0D2-CDFB-5794833B198F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1-13T13:11:10.797" v="4843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1-13T13:11:02.626" v="4840" actId="14100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del mod">
        <pc:chgData name="Bart Bozon" userId="26c7e87d-a4c1-46b5-bd66-bae5a56eb03c" providerId="ADAL" clId="{E06602E6-6C6E-4463-9671-906A68A7DC73}" dt="2026-01-23T12:10:55.708" v="6888" actId="47"/>
        <pc:sldMkLst>
          <pc:docMk/>
          <pc:sldMk cId="4172130305" sldId="315"/>
        </pc:sldMkLst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modSp add mod">
        <pc:chgData name="Bart Bozon" userId="26c7e87d-a4c1-46b5-bd66-bae5a56eb03c" providerId="ADAL" clId="{E06602E6-6C6E-4463-9671-906A68A7DC73}" dt="2026-01-13T14:57:41.419" v="5922" actId="20577"/>
        <pc:sldMkLst>
          <pc:docMk/>
          <pc:sldMk cId="2579523208" sldId="323"/>
        </pc:sldMkLst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modSp add mod">
        <pc:chgData name="Bart Bozon" userId="26c7e87d-a4c1-46b5-bd66-bae5a56eb03c" providerId="ADAL" clId="{E06602E6-6C6E-4463-9671-906A68A7DC73}" dt="2026-01-13T14:58:55.721" v="5951" actId="1076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  <pc:spChg chg="add mod">
          <ac:chgData name="Bart Bozon" userId="26c7e87d-a4c1-46b5-bd66-bae5a56eb03c" providerId="ADAL" clId="{E06602E6-6C6E-4463-9671-906A68A7DC73}" dt="2026-01-13T14:58:55.721" v="5951" actId="1076"/>
          <ac:spMkLst>
            <pc:docMk/>
            <pc:sldMk cId="3087613271" sldId="326"/>
            <ac:spMk id="9" creationId="{4DF1DB96-ED5F-B02C-BEC7-26F58AB56DC0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4:59:25.968" v="5963" actId="20577"/>
        <pc:sldMkLst>
          <pc:docMk/>
          <pc:sldMk cId="756216237" sldId="327"/>
        </pc:sldMkLst>
        <pc:spChg chg="add mod">
          <ac:chgData name="Bart Bozon" userId="26c7e87d-a4c1-46b5-bd66-bae5a56eb03c" providerId="ADAL" clId="{E06602E6-6C6E-4463-9671-906A68A7DC73}" dt="2026-01-13T14:59:25.968" v="5963" actId="20577"/>
          <ac:spMkLst>
            <pc:docMk/>
            <pc:sldMk cId="756216237" sldId="327"/>
            <ac:spMk id="4" creationId="{6C3B9503-8DC4-E272-D2CC-59B2F148DAFE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del">
          <ac:chgData name="Bart Bozon" userId="26c7e87d-a4c1-46b5-bd66-bae5a56eb03c" providerId="ADAL" clId="{E06602E6-6C6E-4463-9671-906A68A7DC73}" dt="2026-01-23T11:59:59.848" v="6101" actId="478"/>
          <ac:spMkLst>
            <pc:docMk/>
            <pc:sldMk cId="3187668101" sldId="328"/>
            <ac:spMk id="3" creationId="{1BD45935-BC3D-8529-B30D-C90D6885E4BF}"/>
          </ac:spMkLst>
        </pc:spChg>
        <pc:spChg chg="del">
          <ac:chgData name="Bart Bozon" userId="26c7e87d-a4c1-46b5-bd66-bae5a56eb03c" providerId="ADAL" clId="{E06602E6-6C6E-4463-9671-906A68A7DC73}" dt="2026-01-23T12:00:03.618" v="6102" actId="478"/>
          <ac:spMkLst>
            <pc:docMk/>
            <pc:sldMk cId="3187668101" sldId="328"/>
            <ac:spMk id="5" creationId="{9AA8EDA4-D66E-D800-FF45-C05806FA7DE5}"/>
          </ac:spMkLst>
        </pc:spChg>
        <pc:spChg chg="del">
          <ac:chgData name="Bart Bozon" userId="26c7e87d-a4c1-46b5-bd66-bae5a56eb03c" providerId="ADAL" clId="{E06602E6-6C6E-4463-9671-906A68A7DC73}" dt="2026-01-23T11:59:50.657" v="6098" actId="478"/>
          <ac:spMkLst>
            <pc:docMk/>
            <pc:sldMk cId="3187668101" sldId="328"/>
            <ac:spMk id="6" creationId="{19E60EEC-D603-72D9-FC6F-20E572F4A36A}"/>
          </ac:spMkLst>
        </pc:spChg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del mod">
          <ac:chgData name="Bart Bozon" userId="26c7e87d-a4c1-46b5-bd66-bae5a56eb03c" providerId="ADAL" clId="{E06602E6-6C6E-4463-9671-906A68A7DC73}" dt="2026-01-23T12:47:03.158" v="7242" actId="478"/>
          <ac:spMkLst>
            <pc:docMk/>
            <pc:sldMk cId="3187668101" sldId="328"/>
            <ac:spMk id="9" creationId="{A097E974-8C94-BACD-1A45-FAB0A3A4A8EC}"/>
          </ac:spMkLst>
        </pc:spChg>
        <pc:spChg chg="add del mod">
          <ac:chgData name="Bart Bozon" userId="26c7e87d-a4c1-46b5-bd66-bae5a56eb03c" providerId="ADAL" clId="{E06602E6-6C6E-4463-9671-906A68A7DC73}" dt="2026-01-23T12:47:10.118" v="7245" actId="478"/>
          <ac:spMkLst>
            <pc:docMk/>
            <pc:sldMk cId="3187668101" sldId="328"/>
            <ac:spMk id="10" creationId="{E8EFB494-32FA-4915-3165-8DCA4E8FD7E6}"/>
          </ac:spMkLst>
        </pc:spChg>
        <pc:spChg chg="add del mod">
          <ac:chgData name="Bart Bozon" userId="26c7e87d-a4c1-46b5-bd66-bae5a56eb03c" providerId="ADAL" clId="{E06602E6-6C6E-4463-9671-906A68A7DC73}" dt="2026-01-23T12:47:05.774" v="7243" actId="478"/>
          <ac:spMkLst>
            <pc:docMk/>
            <pc:sldMk cId="3187668101" sldId="328"/>
            <ac:spMk id="11" creationId="{D4C610D2-2262-DB3E-06FD-438953FF5BBC}"/>
          </ac:spMkLst>
        </pc:spChg>
        <pc:spChg chg="add del mod">
          <ac:chgData name="Bart Bozon" userId="26c7e87d-a4c1-46b5-bd66-bae5a56eb03c" providerId="ADAL" clId="{E06602E6-6C6E-4463-9671-906A68A7DC73}" dt="2026-01-23T12:47:12.311" v="7246" actId="478"/>
          <ac:spMkLst>
            <pc:docMk/>
            <pc:sldMk cId="3187668101" sldId="328"/>
            <ac:spMk id="12" creationId="{675D3D92-3652-3229-A78C-8FB97425976E}"/>
          </ac:spMkLst>
        </pc:spChg>
        <pc:spChg chg="add del mod">
          <ac:chgData name="Bart Bozon" userId="26c7e87d-a4c1-46b5-bd66-bae5a56eb03c" providerId="ADAL" clId="{E06602E6-6C6E-4463-9671-906A68A7DC73}" dt="2026-01-23T12:47:07.911" v="7244" actId="478"/>
          <ac:spMkLst>
            <pc:docMk/>
            <pc:sldMk cId="3187668101" sldId="328"/>
            <ac:spMk id="13" creationId="{68ACF249-6032-9162-6ADE-FCC7C3FAD8F8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del mod">
          <ac:chgData name="Bart Bozon" userId="26c7e87d-a4c1-46b5-bd66-bae5a56eb03c" providerId="ADAL" clId="{E06602E6-6C6E-4463-9671-906A68A7DC73}" dt="2026-01-23T12:48:04.709" v="7254" actId="478"/>
          <ac:picMkLst>
            <pc:docMk/>
            <pc:sldMk cId="3187668101" sldId="328"/>
            <ac:picMk id="8" creationId="{997C307B-541E-7201-AEC7-C4591796FBE0}"/>
          </ac:picMkLst>
        </pc:picChg>
        <pc:picChg chg="add del mod">
          <ac:chgData name="Bart Bozon" userId="26c7e87d-a4c1-46b5-bd66-bae5a56eb03c" providerId="ADAL" clId="{E06602E6-6C6E-4463-9671-906A68A7DC73}" dt="2026-01-23T12:47:23.200" v="7251" actId="478"/>
          <ac:picMkLst>
            <pc:docMk/>
            <pc:sldMk cId="3187668101" sldId="328"/>
            <ac:picMk id="15" creationId="{506EE807-5BFB-1616-6B2E-A32547D0B5A2}"/>
          </ac:picMkLst>
        </pc:pic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del">
          <ac:chgData name="Bart Bozon" userId="26c7e87d-a4c1-46b5-bd66-bae5a56eb03c" providerId="ADAL" clId="{E06602E6-6C6E-4463-9671-906A68A7DC73}" dt="2026-01-23T12:18:13.655" v="6968" actId="478"/>
          <ac:spMkLst>
            <pc:docMk/>
            <pc:sldMk cId="4033837060" sldId="329"/>
            <ac:spMk id="3" creationId="{534262EA-6467-3DEF-A46A-727C90D130A0}"/>
          </ac:spMkLst>
        </pc:spChg>
        <pc:spChg chg="add del mod">
          <ac:chgData name="Bart Bozon" userId="26c7e87d-a4c1-46b5-bd66-bae5a56eb03c" providerId="ADAL" clId="{E06602E6-6C6E-4463-9671-906A68A7DC73}" dt="2026-01-23T12:28:47.252" v="7051" actId="478"/>
          <ac:spMkLst>
            <pc:docMk/>
            <pc:sldMk cId="4033837060" sldId="329"/>
            <ac:spMk id="4" creationId="{0020B058-B720-9B3D-538C-D508B84DEA5B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del mod">
          <ac:chgData name="Bart Bozon" userId="26c7e87d-a4c1-46b5-bd66-bae5a56eb03c" providerId="ADAL" clId="{E06602E6-6C6E-4463-9671-906A68A7DC73}" dt="2026-01-23T12:31:06.694" v="7131" actId="478"/>
          <ac:spMkLst>
            <pc:docMk/>
            <pc:sldMk cId="4033837060" sldId="329"/>
            <ac:spMk id="6" creationId="{65697AF2-509F-2422-93F4-CD276D3F22CB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  <pc:spChg chg="del">
          <ac:chgData name="Bart Bozon" userId="26c7e87d-a4c1-46b5-bd66-bae5a56eb03c" providerId="ADAL" clId="{E06602E6-6C6E-4463-9671-906A68A7DC73}" dt="2026-01-23T12:49:36.736" v="7370" actId="478"/>
          <ac:spMkLst>
            <pc:docMk/>
            <pc:sldMk cId="2827888020" sldId="330"/>
            <ac:spMk id="9" creationId="{08EDABF2-A819-3B20-809D-0769CAA5A844}"/>
          </ac:spMkLst>
        </pc:spChg>
        <pc:spChg chg="del">
          <ac:chgData name="Bart Bozon" userId="26c7e87d-a4c1-46b5-bd66-bae5a56eb03c" providerId="ADAL" clId="{E06602E6-6C6E-4463-9671-906A68A7DC73}" dt="2026-01-23T12:49:42.965" v="7371" actId="478"/>
          <ac:spMkLst>
            <pc:docMk/>
            <pc:sldMk cId="2827888020" sldId="330"/>
            <ac:spMk id="10" creationId="{6CDEBD9A-4596-62A1-4E05-BDD2F649BCB8}"/>
          </ac:spMkLst>
        </pc:spChg>
        <pc:spChg chg="del">
          <ac:chgData name="Bart Bozon" userId="26c7e87d-a4c1-46b5-bd66-bae5a56eb03c" providerId="ADAL" clId="{E06602E6-6C6E-4463-9671-906A68A7DC73}" dt="2026-01-23T12:49:42.965" v="7371" actId="478"/>
          <ac:spMkLst>
            <pc:docMk/>
            <pc:sldMk cId="2827888020" sldId="330"/>
            <ac:spMk id="11" creationId="{3A96225B-3508-162C-3091-1502BFE98AA1}"/>
          </ac:spMkLst>
        </pc:spChg>
        <pc:spChg chg="del">
          <ac:chgData name="Bart Bozon" userId="26c7e87d-a4c1-46b5-bd66-bae5a56eb03c" providerId="ADAL" clId="{E06602E6-6C6E-4463-9671-906A68A7DC73}" dt="2026-01-23T12:49:42.965" v="7371" actId="478"/>
          <ac:spMkLst>
            <pc:docMk/>
            <pc:sldMk cId="2827888020" sldId="330"/>
            <ac:spMk id="12" creationId="{658AC9D8-8445-7B7F-8EF5-856380266369}"/>
          </ac:spMkLst>
        </pc:spChg>
        <pc:spChg chg="del">
          <ac:chgData name="Bart Bozon" userId="26c7e87d-a4c1-46b5-bd66-bae5a56eb03c" providerId="ADAL" clId="{E06602E6-6C6E-4463-9671-906A68A7DC73}" dt="2026-01-23T12:49:42.965" v="7371" actId="478"/>
          <ac:spMkLst>
            <pc:docMk/>
            <pc:sldMk cId="2827888020" sldId="330"/>
            <ac:spMk id="13" creationId="{34673A0F-167B-DA3D-C162-81F79E289509}"/>
          </ac:spMkLst>
        </pc:spChg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24-1-2026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BB62E-89EE-AAE8-0467-181D17492320}"/>
              </a:ext>
            </a:extLst>
          </p:cNvPr>
          <p:cNvSpPr txBox="1"/>
          <p:nvPr/>
        </p:nvSpPr>
        <p:spPr>
          <a:xfrm>
            <a:off x="469827" y="5523287"/>
            <a:ext cx="1028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TODO : DIT STUK BETER UITZOEKEN HOE HET ECHT ZIT MET FREERTOS (EN CLEANRTOS)!</a:t>
            </a:r>
            <a:endParaRPr lang="nl-NL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 err="1"/>
              <a:t>CleanRTOS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3991897" y="2625213"/>
            <a:ext cx="604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link </a:t>
            </a:r>
            <a:r>
              <a:rPr lang="en-US" sz="3600" dirty="0" err="1"/>
              <a:t>naar</a:t>
            </a:r>
            <a:r>
              <a:rPr lang="en-US" sz="3600" dirty="0"/>
              <a:t> </a:t>
            </a:r>
            <a:r>
              <a:rPr lang="en-US" sz="3600" dirty="0" err="1"/>
              <a:t>voorbeeld</a:t>
            </a:r>
            <a:r>
              <a:rPr lang="en-US" sz="3600" dirty="0"/>
              <a:t>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3991897" y="2625213"/>
            <a:ext cx="604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link </a:t>
            </a:r>
            <a:r>
              <a:rPr lang="en-US" sz="3600" dirty="0" err="1"/>
              <a:t>naar</a:t>
            </a:r>
            <a:r>
              <a:rPr lang="en-US" sz="3600" dirty="0"/>
              <a:t> </a:t>
            </a:r>
            <a:r>
              <a:rPr lang="en-US" sz="3600" dirty="0" err="1"/>
              <a:t>voorbeeld</a:t>
            </a:r>
            <a:r>
              <a:rPr lang="en-US" sz="3600" dirty="0"/>
              <a:t>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991897" y="2625213"/>
            <a:ext cx="604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link </a:t>
            </a:r>
            <a:r>
              <a:rPr lang="en-US" sz="3600" dirty="0" err="1"/>
              <a:t>naar</a:t>
            </a:r>
            <a:r>
              <a:rPr lang="en-US" sz="3600" dirty="0"/>
              <a:t> </a:t>
            </a:r>
            <a:r>
              <a:rPr lang="en-US" sz="3600" dirty="0" err="1"/>
              <a:t>voorbeeld</a:t>
            </a:r>
            <a:r>
              <a:rPr lang="en-US" sz="3600" dirty="0"/>
              <a:t>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9CF51E-92C0-4A22-5037-4BE9134ED535}"/>
              </a:ext>
            </a:extLst>
          </p:cNvPr>
          <p:cNvSpPr txBox="1"/>
          <p:nvPr/>
        </p:nvSpPr>
        <p:spPr>
          <a:xfrm>
            <a:off x="3991897" y="2625213"/>
            <a:ext cx="6043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link </a:t>
            </a:r>
            <a:r>
              <a:rPr lang="en-US" sz="3600" dirty="0" err="1"/>
              <a:t>naar</a:t>
            </a:r>
            <a:r>
              <a:rPr lang="en-US" sz="3600" dirty="0"/>
              <a:t> </a:t>
            </a:r>
            <a:r>
              <a:rPr lang="en-US" sz="3600" dirty="0" err="1"/>
              <a:t>voorbeeld</a:t>
            </a:r>
            <a:r>
              <a:rPr lang="en-US" sz="3600" dirty="0"/>
              <a:t>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1DB96-ED5F-B02C-BEC7-26F58AB56DC0}"/>
              </a:ext>
            </a:extLst>
          </p:cNvPr>
          <p:cNvSpPr txBox="1"/>
          <p:nvPr/>
        </p:nvSpPr>
        <p:spPr>
          <a:xfrm>
            <a:off x="403124" y="5580228"/>
            <a:ext cx="619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TODO :</a:t>
            </a:r>
            <a:r>
              <a:rPr lang="en-US" sz="3600" dirty="0" err="1">
                <a:solidFill>
                  <a:srgbClr val="FF0000"/>
                </a:solidFill>
              </a:rPr>
              <a:t>Voorbeeld</a:t>
            </a:r>
            <a:r>
              <a:rPr lang="en-US" sz="3600" dirty="0">
                <a:solidFill>
                  <a:srgbClr val="FF0000"/>
                </a:solidFill>
              </a:rPr>
              <a:t> code </a:t>
            </a:r>
            <a:r>
              <a:rPr lang="en-US" sz="3600" dirty="0" err="1">
                <a:solidFill>
                  <a:srgbClr val="FF0000"/>
                </a:solidFill>
              </a:rPr>
              <a:t>maken</a:t>
            </a:r>
            <a:endParaRPr lang="nl-NL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1907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23883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889412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329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96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9523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151198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B9503-8DC4-E272-D2CC-59B2F148DAFE}"/>
              </a:ext>
            </a:extLst>
          </p:cNvPr>
          <p:cNvSpPr txBox="1"/>
          <p:nvPr/>
        </p:nvSpPr>
        <p:spPr>
          <a:xfrm>
            <a:off x="1081549" y="2541803"/>
            <a:ext cx="200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TODO ....</a:t>
            </a:r>
            <a:endParaRPr lang="nl-NL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2888</Words>
  <Application>Microsoft Office PowerPoint</Application>
  <PresentationFormat>Widescreen</PresentationFormat>
  <Paragraphs>329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  <vt:lpstr>STD    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2026-01-12T06:40:13Z</dcterms:created>
  <dcterms:modified xsi:type="dcterms:W3CDTF">2026-01-24T09:53:29Z</dcterms:modified>
</cp:coreProperties>
</file>